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67" r:id="rId5"/>
    <p:sldId id="268" r:id="rId6"/>
    <p:sldId id="269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70" r:id="rId15"/>
    <p:sldId id="271" r:id="rId16"/>
    <p:sldId id="280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4" autoAdjust="0"/>
  </p:normalViewPr>
  <p:slideViewPr>
    <p:cSldViewPr snapToGrid="0">
      <p:cViewPr varScale="1">
        <p:scale>
          <a:sx n="106" d="100"/>
          <a:sy n="106" d="100"/>
        </p:scale>
        <p:origin x="7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D3A2-1149-4F46-B5A3-C24347875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811AB-7FC3-47D4-B888-9F0AF448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17644-5C66-44AE-B7EC-D941F9D4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96653-D18A-4CE3-8294-A685FA4C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5CC0-2F8E-4BEB-97FA-C0CA3238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33B3-5916-468E-8B26-39661E30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1B217-B73D-4B4D-9516-9FAC632F9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793B-A65A-4E3D-9C6D-8DA3E4B8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2CFC3-A669-4B8B-B87B-EE68ED58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82B-0985-4C59-8C11-ECC67CA5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9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BB7002-93DA-4BF3-A70A-763F4B62E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A01BB-81A3-4C7E-9759-FE6A19E1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ECF8-3A2F-4826-B56E-FC0BE25E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778B7-BDE5-465D-9AD1-E99C9484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A097-00F9-4D2A-AC1E-85ADBE0F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273D-6210-4DF9-9ADE-5CDC4345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3258-695D-4198-913B-E43E127C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9B20-2DB8-42AC-9520-1267996A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B0C5-C923-47ED-A0F3-0CA4C481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08381-21A8-4CC7-9B1F-8D7DBAC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CA06-BAE8-4A84-9AA6-5CAD6062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096A5-81A2-47E7-B37F-D0BC3D97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5165D-DDD6-465F-86E5-833FFF37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D06A-4E13-4D37-8E92-263B71F6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FAC53-8997-4FFE-B790-446CF093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4665-FAEE-4C26-B302-B5C477C3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CEF2-9B94-4AEB-BA4A-90D874E1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E8B9-E096-4453-B0BF-F14C3D98D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68DA6-56D9-488C-B8B7-B84E9B7E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33B69-C5BA-4EB6-BED2-214E5E53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B722F-B22C-4791-BE91-1B3B0FF0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E78-68E6-4EEC-8B9F-007510B7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6A17E-419C-432E-A47E-8BFF138A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8D564-207B-4FB8-8CE0-03D9DBFCB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E7D83-4610-4F68-AE0F-B5139F8A9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307A8-3CB8-4F05-A2C6-A78229619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50151-65FC-4B41-867C-1800FBF0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BC857-ED31-4DA2-945B-AF9E3F86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E20AF-B39B-44F8-B53A-DEEE90D2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C0DE-96A5-4E9C-A820-901E3653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BD873-D066-4956-B5E9-6A403FD0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D8AF2-D5A9-471F-B54F-B9F57C5D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DAE4C-5ACC-4C5E-8971-DB4A09C0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9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6C676-EF89-477E-80C6-E396AE42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45E17-67FE-4E10-8B10-757D2A20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1BE7-7F25-4C88-A49C-F21CD66C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9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C498-5A53-4AAF-8758-ECCBBCE0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ED6E-ACAB-4A09-8925-DB8F52FC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F8B8B-D2A7-4C35-BF83-36E40D4C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B407-C9D1-4A6D-B289-55B2C293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1A10D-FCD2-4BDA-973A-A2DA9B4F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69D3B-7018-488E-9C78-8C80B95B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5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B36-C78B-4512-82EA-E444267D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48F37-11DD-47B9-8B1B-599D5FF7B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8CED0-A5A5-4687-8E3B-DB7B1E0B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1AC35-9325-49F0-B8D1-745DA6D2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C08C-1096-4880-A8D4-15B4E8B2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30614-13A0-479B-874F-C1297FFF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3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D0805-B2E2-48EB-9952-E3CA4E13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FB151-34BA-485A-BFC2-BD4923F57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13E79-582A-48E5-989C-5C55F2998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16A5-AE43-40B0-9F9B-A1BC90D7E25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333B-2E15-4A37-B5C0-806FB0F34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3B6-6B9E-47F2-82A9-192954A06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760B-2813-4FD1-A10F-F9760DA8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A8DEFA-FC11-4989-9D4B-90C96953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05" y="1245461"/>
            <a:ext cx="9784130" cy="4002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448" y="3069040"/>
            <a:ext cx="1163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err="1"/>
              <a:t>nguồn</a:t>
            </a:r>
            <a:r>
              <a:rPr lang="en-US"/>
              <a:t> mở(sử dụng Free) dùng quản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err="1"/>
              <a:t>nội</a:t>
            </a:r>
            <a:r>
              <a:rPr lang="en-US"/>
              <a:t> dung, đăng tải, sắp xếp nội dung lên trên WebSite.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F12DA-0C9C-46EF-85C2-9C37F7A740B4}"/>
              </a:ext>
            </a:extLst>
          </p:cNvPr>
          <p:cNvSpPr txBox="1"/>
          <p:nvPr/>
        </p:nvSpPr>
        <p:spPr>
          <a:xfrm>
            <a:off x="722769" y="4802535"/>
            <a:ext cx="1092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 Video h</a:t>
            </a:r>
            <a:r>
              <a:rPr lang="vi-VN"/>
              <a:t>ư</a:t>
            </a:r>
            <a:r>
              <a:rPr lang="en-US"/>
              <a:t>ớng dẫn:  https://www.youtube.com/watch?v=hulzJQnpxE8&amp;list=PLl4nkmb3a8w3EEFbxkPjd6snE11eAPh5e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BF440-6196-4F16-9F99-D65AAF2F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69" y="5704795"/>
            <a:ext cx="3115110" cy="91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A466-BA7A-4CC9-863C-E5DD0F3AF2FB}"/>
              </a:ext>
            </a:extLst>
          </p:cNvPr>
          <p:cNvSpPr txBox="1"/>
          <p:nvPr/>
        </p:nvSpPr>
        <p:spPr>
          <a:xfrm>
            <a:off x="8281547" y="2692918"/>
            <a:ext cx="375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Managermet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6401-6769-44C3-88E3-2D381E299E46}"/>
              </a:ext>
            </a:extLst>
          </p:cNvPr>
          <p:cNvSpPr txBox="1"/>
          <p:nvPr/>
        </p:nvSpPr>
        <p:spPr>
          <a:xfrm>
            <a:off x="184959" y="3509635"/>
            <a:ext cx="609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mềm mã nguồn mở, đ</a:t>
            </a:r>
            <a:r>
              <a:rPr lang="vi-VN"/>
              <a:t>ư</a:t>
            </a:r>
            <a:r>
              <a:rPr lang="en-US"/>
              <a:t>ợc phép sử dụng công khai.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9FAEC-2BAC-4C99-ADFE-48D2F1763683}"/>
              </a:ext>
            </a:extLst>
          </p:cNvPr>
          <p:cNvSpPr txBox="1"/>
          <p:nvPr/>
        </p:nvSpPr>
        <p:spPr>
          <a:xfrm>
            <a:off x="488887" y="162962"/>
            <a:ext cx="9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WORDPRESS là phần mềm mã nguồn mở dùng để thiết kế Website</a:t>
            </a:r>
          </a:p>
        </p:txBody>
      </p:sp>
    </p:spTree>
    <p:extLst>
      <p:ext uri="{BB962C8B-B14F-4D97-AF65-F5344CB8AC3E}">
        <p14:creationId xmlns:p14="http://schemas.microsoft.com/office/powerpoint/2010/main" val="285295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8" y="113211"/>
            <a:ext cx="11101251" cy="779463"/>
          </a:xfrm>
        </p:spPr>
        <p:txBody>
          <a:bodyPr/>
          <a:lstStyle/>
          <a:p>
            <a:r>
              <a:rPr lang="en-US"/>
              <a:t>Để tạo CSDL vào mục User ---</a:t>
            </a:r>
            <a:r>
              <a:rPr lang="en-US">
                <a:sym typeface="Wingdings" panose="05000000000000000000" pitchFamily="2" charset="2"/>
              </a:rPr>
              <a:t> Add user.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2C57F-5DC5-43A7-8A2C-78AEC348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8" y="1053615"/>
            <a:ext cx="9445947" cy="4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D5391-2CFC-4F00-A268-A12CD17A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8" y="128468"/>
            <a:ext cx="9264578" cy="59087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8BF0B-97F8-4841-A7B0-BD0761A2642E}"/>
              </a:ext>
            </a:extLst>
          </p:cNvPr>
          <p:cNvCxnSpPr/>
          <p:nvPr/>
        </p:nvCxnSpPr>
        <p:spPr>
          <a:xfrm>
            <a:off x="4711337" y="2238103"/>
            <a:ext cx="931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56A2CB-97E4-450C-9937-5EEF83E437A1}"/>
              </a:ext>
            </a:extLst>
          </p:cNvPr>
          <p:cNvSpPr txBox="1"/>
          <p:nvPr/>
        </p:nvSpPr>
        <p:spPr>
          <a:xfrm>
            <a:off x="5782491" y="1976846"/>
            <a:ext cx="230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Khai báo UserName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A49A2C-8BF1-4B7D-88BA-C3B9C7AAA7E6}"/>
              </a:ext>
            </a:extLst>
          </p:cNvPr>
          <p:cNvCxnSpPr/>
          <p:nvPr/>
        </p:nvCxnSpPr>
        <p:spPr>
          <a:xfrm>
            <a:off x="4772297" y="2656114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004185-58CB-4FA0-8660-86FC1956E640}"/>
              </a:ext>
            </a:extLst>
          </p:cNvPr>
          <p:cNvSpPr txBox="1"/>
          <p:nvPr/>
        </p:nvSpPr>
        <p:spPr>
          <a:xfrm>
            <a:off x="5860869" y="2420983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Local Host.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DEE71-0139-4439-8058-6A15F7013BCC}"/>
              </a:ext>
            </a:extLst>
          </p:cNvPr>
          <p:cNvCxnSpPr/>
          <p:nvPr/>
        </p:nvCxnSpPr>
        <p:spPr>
          <a:xfrm>
            <a:off x="4711337" y="3082834"/>
            <a:ext cx="1149532" cy="40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06EC7D-F3A8-45AE-A53E-82A5B40E5082}"/>
              </a:ext>
            </a:extLst>
          </p:cNvPr>
          <p:cNvSpPr txBox="1"/>
          <p:nvPr/>
        </p:nvSpPr>
        <p:spPr>
          <a:xfrm>
            <a:off x="5965371" y="3385673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Nhập PassWord.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A9872-3E67-4B2B-BD58-91BC08DC1D6E}"/>
              </a:ext>
            </a:extLst>
          </p:cNvPr>
          <p:cNvSpPr/>
          <p:nvPr/>
        </p:nvSpPr>
        <p:spPr>
          <a:xfrm>
            <a:off x="1593669" y="1976846"/>
            <a:ext cx="3457302" cy="238612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B288A0-55E0-41A0-884A-6A6B1E6862ED}"/>
              </a:ext>
            </a:extLst>
          </p:cNvPr>
          <p:cNvCxnSpPr/>
          <p:nvPr/>
        </p:nvCxnSpPr>
        <p:spPr>
          <a:xfrm flipV="1">
            <a:off x="2464526" y="1410789"/>
            <a:ext cx="1175657" cy="56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84737B-216F-4B11-A39F-45B58360F160}"/>
              </a:ext>
            </a:extLst>
          </p:cNvPr>
          <p:cNvSpPr txBox="1"/>
          <p:nvPr/>
        </p:nvSpPr>
        <p:spPr>
          <a:xfrm>
            <a:off x="3842657" y="1045029"/>
            <a:ext cx="519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User để truy cập CSDL.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40F2A-0A14-4709-90CE-C57DD197EFD4}"/>
              </a:ext>
            </a:extLst>
          </p:cNvPr>
          <p:cNvSpPr/>
          <p:nvPr/>
        </p:nvSpPr>
        <p:spPr>
          <a:xfrm>
            <a:off x="463731" y="4885508"/>
            <a:ext cx="3246120" cy="25132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264A7-90A0-4A0B-9971-569903627095}"/>
              </a:ext>
            </a:extLst>
          </p:cNvPr>
          <p:cNvCxnSpPr>
            <a:cxnSpLocks/>
          </p:cNvCxnSpPr>
          <p:nvPr/>
        </p:nvCxnSpPr>
        <p:spPr>
          <a:xfrm flipV="1">
            <a:off x="3709851" y="4746171"/>
            <a:ext cx="705395" cy="251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D1674E-2108-4F22-873C-7F514EA33822}"/>
              </a:ext>
            </a:extLst>
          </p:cNvPr>
          <p:cNvSpPr txBox="1"/>
          <p:nvPr/>
        </p:nvSpPr>
        <p:spPr>
          <a:xfrm>
            <a:off x="4511040" y="4609181"/>
            <a:ext cx="481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Tích chọn để tạo ra 1 CSDL có cùng tên với tên User truy cập để dễ quản lý.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557988-EAA9-4CB6-89CB-BEDA028D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6" y="6273857"/>
            <a:ext cx="1321993" cy="53189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80F8F3-A975-44C7-872C-E23CD37D813F}"/>
              </a:ext>
            </a:extLst>
          </p:cNvPr>
          <p:cNvCxnSpPr>
            <a:cxnSpLocks/>
          </p:cNvCxnSpPr>
          <p:nvPr/>
        </p:nvCxnSpPr>
        <p:spPr>
          <a:xfrm>
            <a:off x="757646" y="5136831"/>
            <a:ext cx="0" cy="135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FAC4BE-B579-46DE-A9CA-6FB4A584C542}"/>
              </a:ext>
            </a:extLst>
          </p:cNvPr>
          <p:cNvCxnSpPr/>
          <p:nvPr/>
        </p:nvCxnSpPr>
        <p:spPr>
          <a:xfrm>
            <a:off x="1506583" y="6618514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F1E743-C667-4FF9-99FD-F9B1A29CD2DC}"/>
              </a:ext>
            </a:extLst>
          </p:cNvPr>
          <p:cNvSpPr txBox="1"/>
          <p:nvPr/>
        </p:nvSpPr>
        <p:spPr>
          <a:xfrm>
            <a:off x="3213463" y="6273857"/>
            <a:ext cx="736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Nhấn nút “Go” để tạo CSDL.</a:t>
            </a:r>
          </a:p>
        </p:txBody>
      </p:sp>
    </p:spTree>
    <p:extLst>
      <p:ext uri="{BB962C8B-B14F-4D97-AF65-F5344CB8AC3E}">
        <p14:creationId xmlns:p14="http://schemas.microsoft.com/office/powerpoint/2010/main" val="334501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68" y="503147"/>
            <a:ext cx="10515600" cy="799441"/>
          </a:xfrm>
        </p:spPr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Local Host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CSDL.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41D3-80CA-427F-9C12-EEEE91DA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8" y="1826068"/>
            <a:ext cx="204816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0883"/>
          </a:xfrm>
        </p:spPr>
        <p:txBody>
          <a:bodyPr>
            <a:normAutofit/>
          </a:bodyPr>
          <a:lstStyle/>
          <a:p>
            <a:r>
              <a:rPr lang="en-US" dirty="0"/>
              <a:t>7)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WordPress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LocalHost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46" y="1472181"/>
            <a:ext cx="11205754" cy="5155042"/>
          </a:xfrm>
        </p:spPr>
        <p:txBody>
          <a:bodyPr/>
          <a:lstStyle/>
          <a:p>
            <a:r>
              <a:rPr lang="en-US"/>
              <a:t>Truy cập vào trang WordPress.org để tải mã nguồn về.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50C38-2E5C-47B8-A3DD-B9545209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9" y="967286"/>
            <a:ext cx="2019582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BE376-0293-428B-8D53-A0ECFD20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9" y="2029125"/>
            <a:ext cx="7286197" cy="4319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44F3C-F7CD-4B2B-A541-D51B218B30E6}"/>
              </a:ext>
            </a:extLst>
          </p:cNvPr>
          <p:cNvSpPr txBox="1"/>
          <p:nvPr/>
        </p:nvSpPr>
        <p:spPr>
          <a:xfrm>
            <a:off x="7748558" y="2795451"/>
            <a:ext cx="41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Nhấn nút DownLoad để tải mã nguồn về.</a:t>
            </a:r>
          </a:p>
        </p:txBody>
      </p:sp>
    </p:spTree>
    <p:extLst>
      <p:ext uri="{BB962C8B-B14F-4D97-AF65-F5344CB8AC3E}">
        <p14:creationId xmlns:p14="http://schemas.microsoft.com/office/powerpoint/2010/main" val="160232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A385C-0777-4715-94F3-F4C41AD6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6" y="415696"/>
            <a:ext cx="7659169" cy="5887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BC028C-25CA-4DFB-A759-624386393231}"/>
              </a:ext>
            </a:extLst>
          </p:cNvPr>
          <p:cNvCxnSpPr/>
          <p:nvPr/>
        </p:nvCxnSpPr>
        <p:spPr>
          <a:xfrm flipV="1">
            <a:off x="5926347" y="1354347"/>
            <a:ext cx="2817059" cy="232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02B45B-4D9A-45CE-8A5A-AB382D1F42C0}"/>
              </a:ext>
            </a:extLst>
          </p:cNvPr>
          <p:cNvSpPr txBox="1"/>
          <p:nvPr/>
        </p:nvSpPr>
        <p:spPr>
          <a:xfrm>
            <a:off x="8743406" y="914400"/>
            <a:ext cx="336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Toàn bộ th</a:t>
            </a:r>
            <a:r>
              <a:rPr lang="vi-VN"/>
              <a:t>ư</a:t>
            </a:r>
            <a:r>
              <a:rPr lang="en-US"/>
              <a:t> mục và tập tin trong mã nguồn WordPress.</a:t>
            </a:r>
          </a:p>
        </p:txBody>
      </p:sp>
    </p:spTree>
    <p:extLst>
      <p:ext uri="{BB962C8B-B14F-4D97-AF65-F5344CB8AC3E}">
        <p14:creationId xmlns:p14="http://schemas.microsoft.com/office/powerpoint/2010/main" val="56197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D0E4D-FF25-4351-91B6-26D08083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4" y="656676"/>
            <a:ext cx="6584620" cy="55446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592C8-64F9-4AC7-BD3F-FF5F5F08BAF3}"/>
              </a:ext>
            </a:extLst>
          </p:cNvPr>
          <p:cNvCxnSpPr>
            <a:cxnSpLocks/>
          </p:cNvCxnSpPr>
          <p:nvPr/>
        </p:nvCxnSpPr>
        <p:spPr>
          <a:xfrm flipV="1">
            <a:off x="3944983" y="461554"/>
            <a:ext cx="3152503" cy="82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AD5D53-FE37-491E-92BB-34B3EB9747A9}"/>
              </a:ext>
            </a:extLst>
          </p:cNvPr>
          <p:cNvSpPr txBox="1"/>
          <p:nvPr/>
        </p:nvSpPr>
        <p:spPr>
          <a:xfrm>
            <a:off x="7158446" y="287344"/>
            <a:ext cx="485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toàn bộ mã nguồn vào th</a:t>
            </a:r>
            <a:r>
              <a:rPr lang="vi-VN"/>
              <a:t>ư</a:t>
            </a:r>
            <a:r>
              <a:rPr lang="en-US"/>
              <a:t> mục muốn chạy.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E94D9-98CC-4D78-94C7-F5141E6BDE4A}"/>
              </a:ext>
            </a:extLst>
          </p:cNvPr>
          <p:cNvSpPr txBox="1"/>
          <p:nvPr/>
        </p:nvSpPr>
        <p:spPr>
          <a:xfrm>
            <a:off x="9517771" y="872643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Trong th</a:t>
            </a:r>
            <a:r>
              <a:rPr lang="vi-VN"/>
              <a:t>ư</a:t>
            </a:r>
            <a:r>
              <a:rPr lang="en-US"/>
              <a:t> mục htdoc.</a:t>
            </a:r>
          </a:p>
        </p:txBody>
      </p:sp>
    </p:spTree>
    <p:extLst>
      <p:ext uri="{BB962C8B-B14F-4D97-AF65-F5344CB8AC3E}">
        <p14:creationId xmlns:p14="http://schemas.microsoft.com/office/powerpoint/2010/main" val="295552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8ABB-8B7A-47D8-97A2-F7966283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76"/>
            <a:ext cx="7567749" cy="1032012"/>
          </a:xfrm>
        </p:spPr>
        <p:txBody>
          <a:bodyPr>
            <a:normAutofit fontScale="90000"/>
          </a:bodyPr>
          <a:lstStyle/>
          <a:p>
            <a:r>
              <a:rPr lang="en-US"/>
              <a:t>Gõ “ localhost:8888/thachpham ”</a:t>
            </a:r>
            <a:br>
              <a:rPr lang="en-US"/>
            </a:br>
            <a:r>
              <a:rPr lang="en-US"/>
              <a:t> để vào trang cấu hình wordpress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B712-BFD7-4A42-9592-6935A160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C2D93-A271-433E-894E-BA3F20D0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1325585"/>
            <a:ext cx="9209475" cy="5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342-088B-4120-B5D9-B74FDB83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BBCA8-90B7-4DA6-8384-CD91DB39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6" y="365125"/>
            <a:ext cx="7182852" cy="4648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AFDF0E-5AB0-4F5D-A54C-9108F7E40953}"/>
              </a:ext>
            </a:extLst>
          </p:cNvPr>
          <p:cNvSpPr/>
          <p:nvPr/>
        </p:nvSpPr>
        <p:spPr>
          <a:xfrm>
            <a:off x="2090056" y="3429001"/>
            <a:ext cx="2281647" cy="44631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2CFE14-B300-4DBA-8F5F-6277AF8DDA5C}"/>
              </a:ext>
            </a:extLst>
          </p:cNvPr>
          <p:cNvCxnSpPr/>
          <p:nvPr/>
        </p:nvCxnSpPr>
        <p:spPr>
          <a:xfrm>
            <a:off x="3544389" y="3875314"/>
            <a:ext cx="2185851" cy="149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8747A2-2D40-4B85-BEF9-DBB1D2C89DDD}"/>
              </a:ext>
            </a:extLst>
          </p:cNvPr>
          <p:cNvSpPr txBox="1"/>
          <p:nvPr/>
        </p:nvSpPr>
        <p:spPr>
          <a:xfrm>
            <a:off x="5556069" y="5460274"/>
            <a:ext cx="55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Tiền tố của những bảng trong CSDL.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82A28-8018-4DDA-80F2-A512C61724E5}"/>
              </a:ext>
            </a:extLst>
          </p:cNvPr>
          <p:cNvSpPr/>
          <p:nvPr/>
        </p:nvSpPr>
        <p:spPr>
          <a:xfrm>
            <a:off x="561703" y="4241074"/>
            <a:ext cx="1005840" cy="627017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0458EF-B7A7-482E-BD61-8F2E4FBDB181}"/>
              </a:ext>
            </a:extLst>
          </p:cNvPr>
          <p:cNvCxnSpPr/>
          <p:nvPr/>
        </p:nvCxnSpPr>
        <p:spPr>
          <a:xfrm>
            <a:off x="1297577" y="4876800"/>
            <a:ext cx="95794" cy="95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D52821-21DE-47CF-8B16-8AD97984F686}"/>
              </a:ext>
            </a:extLst>
          </p:cNvPr>
          <p:cNvSpPr txBox="1"/>
          <p:nvPr/>
        </p:nvSpPr>
        <p:spPr>
          <a:xfrm>
            <a:off x="376646" y="5829606"/>
            <a:ext cx="37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Sau khi nhập toàn bộ thông tin thì nhấn Submit để tạo CSDL.</a:t>
            </a:r>
          </a:p>
        </p:txBody>
      </p:sp>
    </p:spTree>
    <p:extLst>
      <p:ext uri="{BB962C8B-B14F-4D97-AF65-F5344CB8AC3E}">
        <p14:creationId xmlns:p14="http://schemas.microsoft.com/office/powerpoint/2010/main" val="338579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B432-4B2B-4449-B19E-57B5BDAC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0" y="904091"/>
            <a:ext cx="7306858" cy="564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84985-2E6E-4893-B58A-EDC9F7517F69}"/>
              </a:ext>
            </a:extLst>
          </p:cNvPr>
          <p:cNvSpPr txBox="1"/>
          <p:nvPr/>
        </p:nvSpPr>
        <p:spPr>
          <a:xfrm>
            <a:off x="138970" y="309155"/>
            <a:ext cx="1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Ở b</a:t>
            </a:r>
            <a:r>
              <a:rPr lang="vi-VN"/>
              <a:t>ư</a:t>
            </a:r>
            <a:r>
              <a:rPr lang="en-US"/>
              <a:t>ớc này.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0380ED-0EAA-481D-B315-86E431BDD9EC}"/>
              </a:ext>
            </a:extLst>
          </p:cNvPr>
          <p:cNvSpPr/>
          <p:nvPr/>
        </p:nvSpPr>
        <p:spPr>
          <a:xfrm>
            <a:off x="1872343" y="1463040"/>
            <a:ext cx="2177143" cy="36576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265B6B-2AAD-43B1-B1D1-085A4BB365F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49486" y="1325489"/>
            <a:ext cx="3997234" cy="32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9B188C-271A-4459-9E53-FCFAE3383CFE}"/>
              </a:ext>
            </a:extLst>
          </p:cNvPr>
          <p:cNvSpPr txBox="1"/>
          <p:nvPr/>
        </p:nvSpPr>
        <p:spPr>
          <a:xfrm>
            <a:off x="8046720" y="1140823"/>
            <a:ext cx="40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Tên Website của bạn.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A5171B-966F-4153-974E-60C0F6E864A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049486" y="2126677"/>
            <a:ext cx="4197531" cy="111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C0FA22-0E1F-415C-8D57-EC2CE3C1C0B3}"/>
              </a:ext>
            </a:extLst>
          </p:cNvPr>
          <p:cNvSpPr txBox="1"/>
          <p:nvPr/>
        </p:nvSpPr>
        <p:spPr>
          <a:xfrm>
            <a:off x="8247017" y="1942011"/>
            <a:ext cx="35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Tên tài khoản ng</a:t>
            </a:r>
            <a:r>
              <a:rPr lang="vi-VN"/>
              <a:t>ư</a:t>
            </a:r>
            <a:r>
              <a:rPr lang="en-US"/>
              <a:t>ời quản trị.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1BF32-9A30-42D7-B280-20ABA3DCFEE6}"/>
              </a:ext>
            </a:extLst>
          </p:cNvPr>
          <p:cNvCxnSpPr>
            <a:cxnSpLocks/>
          </p:cNvCxnSpPr>
          <p:nvPr/>
        </p:nvCxnSpPr>
        <p:spPr>
          <a:xfrm>
            <a:off x="4110446" y="3317966"/>
            <a:ext cx="3936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63EC4F-216A-468E-B5E6-B15FE3F82F39}"/>
              </a:ext>
            </a:extLst>
          </p:cNvPr>
          <p:cNvSpPr txBox="1"/>
          <p:nvPr/>
        </p:nvSpPr>
        <p:spPr>
          <a:xfrm>
            <a:off x="8151590" y="3059668"/>
            <a:ext cx="204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Mật khẩu truy cập.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CD806D-B30B-4705-8D05-F501A24E45B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049486" y="4693529"/>
            <a:ext cx="3806014" cy="6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861A67-036C-4C95-B332-EA540DD8F992}"/>
              </a:ext>
            </a:extLst>
          </p:cNvPr>
          <p:cNvSpPr txBox="1"/>
          <p:nvPr/>
        </p:nvSpPr>
        <p:spPr>
          <a:xfrm>
            <a:off x="7855500" y="4508863"/>
            <a:ext cx="41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Địa chỉ Mail liên hệ.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F2A08E-A2B7-4A0F-8FEF-BB11A5214E39}"/>
              </a:ext>
            </a:extLst>
          </p:cNvPr>
          <p:cNvCxnSpPr/>
          <p:nvPr/>
        </p:nvCxnSpPr>
        <p:spPr>
          <a:xfrm>
            <a:off x="4580709" y="5515487"/>
            <a:ext cx="3666308" cy="7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D4F5F0-BDA6-416D-8A5B-858EE142F4CB}"/>
              </a:ext>
            </a:extLst>
          </p:cNvPr>
          <p:cNvSpPr txBox="1"/>
          <p:nvPr/>
        </p:nvSpPr>
        <p:spPr>
          <a:xfrm>
            <a:off x="8429897" y="5310051"/>
            <a:ext cx="362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Cho phép các công cụ tìm kiếm tìm đến trang web của mình.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445FC2-DCAF-4800-A7EF-BA2BF4DAA86F}"/>
              </a:ext>
            </a:extLst>
          </p:cNvPr>
          <p:cNvCxnSpPr>
            <a:cxnSpLocks/>
          </p:cNvCxnSpPr>
          <p:nvPr/>
        </p:nvCxnSpPr>
        <p:spPr>
          <a:xfrm>
            <a:off x="1497874" y="6069091"/>
            <a:ext cx="6548846" cy="47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955215-F5BE-496B-9AB2-B33A0807C9A9}"/>
              </a:ext>
            </a:extLst>
          </p:cNvPr>
          <p:cNvSpPr txBox="1"/>
          <p:nvPr/>
        </p:nvSpPr>
        <p:spPr>
          <a:xfrm>
            <a:off x="8247017" y="6316675"/>
            <a:ext cx="38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Thiết lập xong hãy nhấn install</a:t>
            </a:r>
          </a:p>
        </p:txBody>
      </p:sp>
    </p:spTree>
    <p:extLst>
      <p:ext uri="{BB962C8B-B14F-4D97-AF65-F5344CB8AC3E}">
        <p14:creationId xmlns:p14="http://schemas.microsoft.com/office/powerpoint/2010/main" val="257324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0D24-A175-4D99-90E9-1832C303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4" y="0"/>
            <a:ext cx="11939452" cy="984704"/>
          </a:xfrm>
        </p:spPr>
        <p:txBody>
          <a:bodyPr>
            <a:normAutofit fontScale="90000"/>
          </a:bodyPr>
          <a:lstStyle/>
          <a:p>
            <a:r>
              <a:rPr lang="en-US"/>
              <a:t>Thông báo đã cài đặt thành công webSite WordPress.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30E3-06A9-4D30-8229-42113899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4545874"/>
            <a:ext cx="10515600" cy="19855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90B8B-92F7-4955-8C46-5D90AD62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1" y="1059272"/>
            <a:ext cx="5527766" cy="2302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9FC94-10D4-44CA-9AA6-B8DD99C0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634076"/>
            <a:ext cx="6921137" cy="2723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491F9-41B6-4B3F-949E-465B50931C67}"/>
              </a:ext>
            </a:extLst>
          </p:cNvPr>
          <p:cNvSpPr/>
          <p:nvPr/>
        </p:nvSpPr>
        <p:spPr>
          <a:xfrm>
            <a:off x="505097" y="5798728"/>
            <a:ext cx="661852" cy="3756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5C45E2-9199-4C6C-9DEA-89A0F9D0867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166949" y="4827603"/>
            <a:ext cx="2228305" cy="115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789E47-42C1-45FB-AEE5-B6FF52A941ED}"/>
              </a:ext>
            </a:extLst>
          </p:cNvPr>
          <p:cNvSpPr txBox="1"/>
          <p:nvPr/>
        </p:nvSpPr>
        <p:spPr>
          <a:xfrm>
            <a:off x="3395254" y="4642937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Nhấn vào Login để truy cập trang Web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7EF6-C8D1-4BF5-B4C0-87F24F97A152}"/>
              </a:ext>
            </a:extLst>
          </p:cNvPr>
          <p:cNvCxnSpPr/>
          <p:nvPr/>
        </p:nvCxnSpPr>
        <p:spPr>
          <a:xfrm flipV="1">
            <a:off x="5939247" y="2725783"/>
            <a:ext cx="2534193" cy="191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6DAB1C-EFBD-483F-9628-DA3E4FCD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730" y="835363"/>
            <a:ext cx="2998213" cy="28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BB0E-2456-4B1B-9ECA-DA549489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866146"/>
          </a:xfrm>
        </p:spPr>
        <p:txBody>
          <a:bodyPr/>
          <a:lstStyle/>
          <a:p>
            <a:r>
              <a:rPr lang="en-US"/>
              <a:t>Ưu điểm Wordpress: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F7C1-30BC-4956-8FD5-6D408823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6146"/>
            <a:ext cx="12192000" cy="4351338"/>
          </a:xfrm>
        </p:spPr>
        <p:txBody>
          <a:bodyPr/>
          <a:lstStyle/>
          <a:p>
            <a:r>
              <a:rPr lang="en-US"/>
              <a:t>Dễ dàng cài thêm các chức năng với phần cài Plugin.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7EC2A-D0F4-4E85-9B1B-CF651908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1" y="1385180"/>
            <a:ext cx="10809838" cy="50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3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EA5C-A937-4E6D-B17E-25C087F8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843656" cy="1436914"/>
          </a:xfrm>
        </p:spPr>
        <p:txBody>
          <a:bodyPr/>
          <a:lstStyle/>
          <a:p>
            <a:r>
              <a:rPr lang="en-US"/>
              <a:t>Đây là trang quản trị WebSite WordPress, đây là trang admin.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8FD6D-AD07-4D90-BACE-8F8BBC1C4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37" y="1793967"/>
            <a:ext cx="7726997" cy="48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9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36C6-9A4B-4ECC-82E2-C676B16B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66714" cy="681037"/>
          </a:xfrm>
        </p:spPr>
        <p:txBody>
          <a:bodyPr>
            <a:normAutofit fontScale="90000"/>
          </a:bodyPr>
          <a:lstStyle/>
          <a:p>
            <a:r>
              <a:rPr lang="en-US"/>
              <a:t>6) Tổng quan WebSite WordPress.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D660F2-FCDE-44D0-98F4-CB5419F0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76" y="681037"/>
            <a:ext cx="10456859" cy="6021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D3733E-F9A5-48E2-9FB2-D637CE5A2DF7}"/>
              </a:ext>
            </a:extLst>
          </p:cNvPr>
          <p:cNvCxnSpPr/>
          <p:nvPr/>
        </p:nvCxnSpPr>
        <p:spPr>
          <a:xfrm flipV="1">
            <a:off x="3091543" y="2238103"/>
            <a:ext cx="1454331" cy="49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371509-D48B-4749-984D-7810EF26AA43}"/>
              </a:ext>
            </a:extLst>
          </p:cNvPr>
          <p:cNvSpPr txBox="1"/>
          <p:nvPr/>
        </p:nvSpPr>
        <p:spPr>
          <a:xfrm>
            <a:off x="4702629" y="186363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Tên hiển thị của Wesite.</a:t>
            </a:r>
          </a:p>
        </p:txBody>
      </p:sp>
    </p:spTree>
    <p:extLst>
      <p:ext uri="{BB962C8B-B14F-4D97-AF65-F5344CB8AC3E}">
        <p14:creationId xmlns:p14="http://schemas.microsoft.com/office/powerpoint/2010/main" val="324843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B80C-22DE-48B8-BA7D-7A795029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27F4-784D-4603-A559-8567F9CD7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4" y="5495109"/>
            <a:ext cx="5153297" cy="1169534"/>
          </a:xfrm>
        </p:spPr>
        <p:txBody>
          <a:bodyPr/>
          <a:lstStyle/>
          <a:p>
            <a:r>
              <a:rPr lang="en-US"/>
              <a:t>Nội dung bài viết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46E79-A261-48DC-A674-74EE6D34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4" y="74510"/>
            <a:ext cx="7735380" cy="470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F08C4-C8A8-42B5-99A8-E823F649B2AC}"/>
              </a:ext>
            </a:extLst>
          </p:cNvPr>
          <p:cNvSpPr txBox="1"/>
          <p:nvPr/>
        </p:nvSpPr>
        <p:spPr>
          <a:xfrm>
            <a:off x="8769531" y="3701143"/>
            <a:ext cx="32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Danh sách bình luận.</a:t>
            </a:r>
          </a:p>
        </p:txBody>
      </p:sp>
    </p:spTree>
    <p:extLst>
      <p:ext uri="{BB962C8B-B14F-4D97-AF65-F5344CB8AC3E}">
        <p14:creationId xmlns:p14="http://schemas.microsoft.com/office/powerpoint/2010/main" val="328605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41E5-B2DB-46E2-84FA-73339695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201977"/>
            <a:ext cx="11144794" cy="825930"/>
          </a:xfrm>
        </p:spPr>
        <p:txBody>
          <a:bodyPr/>
          <a:lstStyle/>
          <a:p>
            <a:r>
              <a:rPr lang="en-US"/>
              <a:t>Trang quản trị của WebSite.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1C4CA-A79B-4A04-BAF1-9A94C20E6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E47AA-F5E2-43E7-AD0B-00B1551D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6" y="1190976"/>
            <a:ext cx="8622193" cy="5620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8A0C4F-C805-4BDA-8BE7-036FEABF8D0A}"/>
              </a:ext>
            </a:extLst>
          </p:cNvPr>
          <p:cNvSpPr/>
          <p:nvPr/>
        </p:nvSpPr>
        <p:spPr>
          <a:xfrm>
            <a:off x="931817" y="1474125"/>
            <a:ext cx="2168435" cy="26996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220E7-8DA6-4D7C-9845-320BADB97488}"/>
              </a:ext>
            </a:extLst>
          </p:cNvPr>
          <p:cNvCxnSpPr>
            <a:cxnSpLocks/>
          </p:cNvCxnSpPr>
          <p:nvPr/>
        </p:nvCxnSpPr>
        <p:spPr>
          <a:xfrm flipV="1">
            <a:off x="2490651" y="974460"/>
            <a:ext cx="0" cy="49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66F682-BEC8-4F45-A9DA-BF0FAE40776D}"/>
              </a:ext>
            </a:extLst>
          </p:cNvPr>
          <p:cNvSpPr/>
          <p:nvPr/>
        </p:nvSpPr>
        <p:spPr>
          <a:xfrm>
            <a:off x="408596" y="2177143"/>
            <a:ext cx="1219907" cy="454587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C70DC-B15A-4C3A-9EA9-58FD2E6C1370}"/>
              </a:ext>
            </a:extLst>
          </p:cNvPr>
          <p:cNvCxnSpPr>
            <a:cxnSpLocks/>
          </p:cNvCxnSpPr>
          <p:nvPr/>
        </p:nvCxnSpPr>
        <p:spPr>
          <a:xfrm>
            <a:off x="1628503" y="2812869"/>
            <a:ext cx="7707086" cy="2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ECB9F5-2639-4A43-9A96-81AD0BECE143}"/>
              </a:ext>
            </a:extLst>
          </p:cNvPr>
          <p:cNvSpPr txBox="1"/>
          <p:nvPr/>
        </p:nvSpPr>
        <p:spPr>
          <a:xfrm>
            <a:off x="9460393" y="2541809"/>
            <a:ext cx="2323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Thành phần hiển thị chức năng trong khu vực quản trị.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CC392-7D73-46D4-BD4B-03CAE1123435}"/>
              </a:ext>
            </a:extLst>
          </p:cNvPr>
          <p:cNvSpPr/>
          <p:nvPr/>
        </p:nvSpPr>
        <p:spPr>
          <a:xfrm>
            <a:off x="408596" y="3177757"/>
            <a:ext cx="1028318" cy="28738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E246FE-F957-497A-BFAF-40CF36A75920}"/>
              </a:ext>
            </a:extLst>
          </p:cNvPr>
          <p:cNvCxnSpPr/>
          <p:nvPr/>
        </p:nvCxnSpPr>
        <p:spPr>
          <a:xfrm>
            <a:off x="1497874" y="3429000"/>
            <a:ext cx="7962519" cy="54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9EB9E3-1608-4A84-982E-53BA4AF12631}"/>
              </a:ext>
            </a:extLst>
          </p:cNvPr>
          <p:cNvSpPr txBox="1"/>
          <p:nvPr/>
        </p:nvSpPr>
        <p:spPr>
          <a:xfrm>
            <a:off x="9690463" y="3816657"/>
            <a:ext cx="250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Quản trị bài viết.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414F8-887C-4971-BA86-4F2A5CDB34A5}"/>
              </a:ext>
            </a:extLst>
          </p:cNvPr>
          <p:cNvSpPr/>
          <p:nvPr/>
        </p:nvSpPr>
        <p:spPr>
          <a:xfrm>
            <a:off x="408596" y="3971109"/>
            <a:ext cx="1219907" cy="287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E86823-DE94-46D3-96A4-022F409E8CF2}"/>
              </a:ext>
            </a:extLst>
          </p:cNvPr>
          <p:cNvCxnSpPr/>
          <p:nvPr/>
        </p:nvCxnSpPr>
        <p:spPr>
          <a:xfrm>
            <a:off x="1689463" y="4185989"/>
            <a:ext cx="8001000" cy="88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538235-9013-4CD8-A51E-C0F1956F2AD3}"/>
              </a:ext>
            </a:extLst>
          </p:cNvPr>
          <p:cNvSpPr txBox="1"/>
          <p:nvPr/>
        </p:nvSpPr>
        <p:spPr>
          <a:xfrm>
            <a:off x="9892937" y="4691959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Quản trị Comment.</a:t>
            </a:r>
          </a:p>
        </p:txBody>
      </p:sp>
    </p:spTree>
    <p:extLst>
      <p:ext uri="{BB962C8B-B14F-4D97-AF65-F5344CB8AC3E}">
        <p14:creationId xmlns:p14="http://schemas.microsoft.com/office/powerpoint/2010/main" val="22009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E3FA-7586-408A-B91F-B5AC16FC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r>
              <a:rPr lang="en-US"/>
              <a:t>7) Đăng một bài viết lên WebSite.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CCBF0F-87F3-4665-9DA2-56A51A4E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05" y="1763956"/>
            <a:ext cx="10468798" cy="3991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E084B-CB16-46EE-A0B9-BDBEA3647E8F}"/>
              </a:ext>
            </a:extLst>
          </p:cNvPr>
          <p:cNvSpPr txBox="1"/>
          <p:nvPr/>
        </p:nvSpPr>
        <p:spPr>
          <a:xfrm>
            <a:off x="592183" y="1071154"/>
            <a:ext cx="1001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Quay trở lại trang chủ của mình.</a:t>
            </a:r>
          </a:p>
        </p:txBody>
      </p:sp>
    </p:spTree>
    <p:extLst>
      <p:ext uri="{BB962C8B-B14F-4D97-AF65-F5344CB8AC3E}">
        <p14:creationId xmlns:p14="http://schemas.microsoft.com/office/powerpoint/2010/main" val="310360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C675-AFE2-49A3-B02F-78DF822E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891"/>
            <a:ext cx="10515600" cy="779463"/>
          </a:xfrm>
        </p:spPr>
        <p:txBody>
          <a:bodyPr/>
          <a:lstStyle/>
          <a:p>
            <a:r>
              <a:rPr lang="en-US"/>
              <a:t>4) Các b</a:t>
            </a:r>
            <a:r>
              <a:rPr lang="vi-VN"/>
              <a:t>ư</a:t>
            </a:r>
            <a:r>
              <a:rPr lang="en-US"/>
              <a:t>ớc để Post bài viết.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F451-AE71-422F-BEC6-C9310860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7" y="1344885"/>
            <a:ext cx="8310739" cy="5032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D9529A-695E-4B80-82A7-51C0A02210DF}"/>
              </a:ext>
            </a:extLst>
          </p:cNvPr>
          <p:cNvSpPr/>
          <p:nvPr/>
        </p:nvSpPr>
        <p:spPr>
          <a:xfrm>
            <a:off x="1254034" y="3204754"/>
            <a:ext cx="731520" cy="22424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F4F0E9-EFD9-4C9F-811C-EB0441460A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85554" y="2167160"/>
            <a:ext cx="6853646" cy="114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24586E-0289-4D65-ADA6-8FB563A9119B}"/>
              </a:ext>
            </a:extLst>
          </p:cNvPr>
          <p:cNvSpPr txBox="1"/>
          <p:nvPr/>
        </p:nvSpPr>
        <p:spPr>
          <a:xfrm>
            <a:off x="8839200" y="1797828"/>
            <a:ext cx="30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Vào Post chọn Add New.</a:t>
            </a:r>
          </a:p>
        </p:txBody>
      </p:sp>
    </p:spTree>
    <p:extLst>
      <p:ext uri="{BB962C8B-B14F-4D97-AF65-F5344CB8AC3E}">
        <p14:creationId xmlns:p14="http://schemas.microsoft.com/office/powerpoint/2010/main" val="407832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5034-C282-48D8-B636-71751F19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40" y="140084"/>
            <a:ext cx="8253550" cy="1036319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33ED-9288-4B72-BD96-20523920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0" y="1261435"/>
            <a:ext cx="10119360" cy="52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5422D-32B2-4220-9CB6-D070C309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27224"/>
            <a:ext cx="8362446" cy="50336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E5F10-8538-44E2-A05E-ED3AB72A2FA2}"/>
              </a:ext>
            </a:extLst>
          </p:cNvPr>
          <p:cNvSpPr/>
          <p:nvPr/>
        </p:nvSpPr>
        <p:spPr>
          <a:xfrm>
            <a:off x="6200503" y="3544389"/>
            <a:ext cx="2238103" cy="101890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583A7-6141-4C4E-8ECC-F9DA501CD490}"/>
              </a:ext>
            </a:extLst>
          </p:cNvPr>
          <p:cNvSpPr/>
          <p:nvPr/>
        </p:nvSpPr>
        <p:spPr>
          <a:xfrm>
            <a:off x="6296297" y="748937"/>
            <a:ext cx="1898469" cy="101890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DD47B5-594B-49B9-8ACF-4D689AA784BB}"/>
              </a:ext>
            </a:extLst>
          </p:cNvPr>
          <p:cNvCxnSpPr>
            <a:cxnSpLocks/>
          </p:cNvCxnSpPr>
          <p:nvPr/>
        </p:nvCxnSpPr>
        <p:spPr>
          <a:xfrm flipV="1">
            <a:off x="8194766" y="2865121"/>
            <a:ext cx="940525" cy="101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9928E8-276E-454E-92D5-06AEC4993649}"/>
              </a:ext>
            </a:extLst>
          </p:cNvPr>
          <p:cNvSpPr txBox="1"/>
          <p:nvPr/>
        </p:nvSpPr>
        <p:spPr>
          <a:xfrm>
            <a:off x="9065622" y="2456547"/>
            <a:ext cx="27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Tag thì nằm trong Category.</a:t>
            </a:r>
          </a:p>
        </p:txBody>
      </p:sp>
    </p:spTree>
    <p:extLst>
      <p:ext uri="{BB962C8B-B14F-4D97-AF65-F5344CB8AC3E}">
        <p14:creationId xmlns:p14="http://schemas.microsoft.com/office/powerpoint/2010/main" val="71173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A00B-15C8-4D19-B80C-AB49B9D2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48" y="1158756"/>
            <a:ext cx="10515600" cy="540648"/>
          </a:xfrm>
        </p:spPr>
        <p:txBody>
          <a:bodyPr>
            <a:normAutofit fontScale="90000"/>
          </a:bodyPr>
          <a:lstStyle/>
          <a:p>
            <a:r>
              <a:rPr lang="en-US" dirty="0"/>
              <a:t>Quay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31F98-6BB4-47C7-8F2D-A860CAA6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8" y="1828710"/>
            <a:ext cx="10734001" cy="45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5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CBE1-506D-43E0-A20B-D79AB593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515"/>
            <a:ext cx="12192000" cy="774225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menu: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D637A-0C33-41D2-A460-A882FEF1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8" y="2586118"/>
            <a:ext cx="7959634" cy="653142"/>
          </a:xfrm>
        </p:spPr>
        <p:txBody>
          <a:bodyPr/>
          <a:lstStyle/>
          <a:p>
            <a:r>
              <a:rPr lang="en-US" dirty="0"/>
              <a:t>https://www.youtube.com/watch?v=B_YyjTj4SDo</a:t>
            </a:r>
          </a:p>
        </p:txBody>
      </p:sp>
    </p:spTree>
    <p:extLst>
      <p:ext uri="{BB962C8B-B14F-4D97-AF65-F5344CB8AC3E}">
        <p14:creationId xmlns:p14="http://schemas.microsoft.com/office/powerpoint/2010/main" val="357597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28D3-B65A-4CF1-9375-010F9546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3988"/>
          </a:xfrm>
        </p:spPr>
        <p:txBody>
          <a:bodyPr/>
          <a:lstStyle/>
          <a:p>
            <a:r>
              <a:rPr lang="en-US"/>
              <a:t>Ưu điểm của WordPress: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D0CB3-2917-4093-B1EE-9939654F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19"/>
            <a:ext cx="6373114" cy="4771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BC337-95CB-47FA-B685-3EA69D51F422}"/>
              </a:ext>
            </a:extLst>
          </p:cNvPr>
          <p:cNvSpPr txBox="1"/>
          <p:nvPr/>
        </p:nvSpPr>
        <p:spPr>
          <a:xfrm>
            <a:off x="559052" y="1013988"/>
            <a:ext cx="1012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Có thể thay đổi lại cấu trúc của một hàm với FilterHook</a:t>
            </a:r>
          </a:p>
        </p:txBody>
      </p:sp>
    </p:spTree>
    <p:extLst>
      <p:ext uri="{BB962C8B-B14F-4D97-AF65-F5344CB8AC3E}">
        <p14:creationId xmlns:p14="http://schemas.microsoft.com/office/powerpoint/2010/main" val="86801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7A56-9273-4FF7-8FD0-B983BA5D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2) Cách tạo một website với WordPress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B863-8A26-4FFA-9FEF-8D58BFC7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Phải có tên miền website riêng.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Cần có một máy chủ Web( Web Hosting).</a:t>
            </a:r>
          </a:p>
        </p:txBody>
      </p:sp>
    </p:spTree>
    <p:extLst>
      <p:ext uri="{BB962C8B-B14F-4D97-AF65-F5344CB8AC3E}">
        <p14:creationId xmlns:p14="http://schemas.microsoft.com/office/powerpoint/2010/main" val="16590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6485-37C9-4C98-BD83-7416D4C8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" y="296115"/>
            <a:ext cx="10515600" cy="868452"/>
          </a:xfrm>
        </p:spPr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Tạo</a:t>
            </a:r>
            <a:r>
              <a:rPr lang="en-US" dirty="0"/>
              <a:t> Local Host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962F-E3CA-4A99-89DD-BDCACFFC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09" y="1491448"/>
            <a:ext cx="11771790" cy="5220069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WordPress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PHP </a:t>
            </a:r>
            <a:r>
              <a:rPr lang="en-US" dirty="0" err="1"/>
              <a:t>và</a:t>
            </a:r>
            <a:r>
              <a:rPr lang="en-US" dirty="0"/>
              <a:t> MySQL.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Mua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hỗ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trợ</a:t>
            </a:r>
            <a:r>
              <a:rPr lang="en-US" dirty="0">
                <a:sym typeface="Wingdings" panose="05000000000000000000" pitchFamily="2" charset="2"/>
              </a:rPr>
              <a:t> PHP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MySQL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 Local Host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web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Web.</a:t>
            </a:r>
          </a:p>
        </p:txBody>
      </p:sp>
    </p:spTree>
    <p:extLst>
      <p:ext uri="{BB962C8B-B14F-4D97-AF65-F5344CB8AC3E}">
        <p14:creationId xmlns:p14="http://schemas.microsoft.com/office/powerpoint/2010/main" val="2706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529C-28AB-4F68-B82D-B47CC66F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/>
              <a:t>4)Làm việc với Local Host, TẠO csdl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9A929-80BA-4B03-A67D-4DE9A54C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63" y="1670318"/>
            <a:ext cx="6382641" cy="4153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16F65F-21C0-40DD-B909-54ECE242FDCF}"/>
              </a:ext>
            </a:extLst>
          </p:cNvPr>
          <p:cNvSpPr/>
          <p:nvPr/>
        </p:nvSpPr>
        <p:spPr>
          <a:xfrm>
            <a:off x="1018822" y="2535058"/>
            <a:ext cx="816746" cy="62143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2EEC33-F500-4F63-9012-23FB633EF57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835568" y="1672959"/>
            <a:ext cx="6971081" cy="117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CBFEA-789E-4273-AAFD-A8BE43B4600F}"/>
              </a:ext>
            </a:extLst>
          </p:cNvPr>
          <p:cNvSpPr txBox="1"/>
          <p:nvPr/>
        </p:nvSpPr>
        <p:spPr>
          <a:xfrm>
            <a:off x="8806649" y="1211294"/>
            <a:ext cx="321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Local Host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Local Host.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0323" y="2787162"/>
            <a:ext cx="370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Apache: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3946" y="339383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MySQL: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CSDL.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8CFA5-9E12-4084-ACC2-0045E06CE2E9}"/>
              </a:ext>
            </a:extLst>
          </p:cNvPr>
          <p:cNvSpPr txBox="1"/>
          <p:nvPr/>
        </p:nvSpPr>
        <p:spPr>
          <a:xfrm>
            <a:off x="198796" y="180459"/>
            <a:ext cx="612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XAPP là phần mềm nguồn mở để tạo Local Host </a:t>
            </a:r>
          </a:p>
        </p:txBody>
      </p:sp>
    </p:spTree>
    <p:extLst>
      <p:ext uri="{BB962C8B-B14F-4D97-AF65-F5344CB8AC3E}">
        <p14:creationId xmlns:p14="http://schemas.microsoft.com/office/powerpoint/2010/main" val="60806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587"/>
            <a:ext cx="11248292" cy="992294"/>
          </a:xfrm>
        </p:spPr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</a:t>
            </a:r>
            <a:r>
              <a:rPr lang="en-US" dirty="0" err="1"/>
              <a:t>của</a:t>
            </a:r>
            <a:r>
              <a:rPr lang="en-US" dirty="0"/>
              <a:t> File Local Host.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" y="1222482"/>
            <a:ext cx="7697274" cy="4954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0" y="1668608"/>
            <a:ext cx="2919046" cy="35169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1215" y="3165231"/>
            <a:ext cx="888023" cy="17584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16823" y="3165231"/>
            <a:ext cx="5581788" cy="8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34087" y="2729028"/>
            <a:ext cx="291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43108" y="3829938"/>
            <a:ext cx="280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Web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 “</a:t>
            </a:r>
            <a:r>
              <a:rPr lang="en-US" dirty="0" err="1">
                <a:solidFill>
                  <a:srgbClr val="FF0000"/>
                </a:solidFill>
              </a:rPr>
              <a:t>htdocs</a:t>
            </a:r>
            <a:r>
              <a:rPr lang="en-US" dirty="0">
                <a:solidFill>
                  <a:srgbClr val="FF0000"/>
                </a:solidFill>
              </a:rPr>
              <a:t>”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33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61547"/>
            <a:ext cx="11239500" cy="908192"/>
          </a:xfrm>
        </p:spPr>
        <p:txBody>
          <a:bodyPr/>
          <a:lstStyle/>
          <a:p>
            <a:r>
              <a:rPr lang="en-US" dirty="0"/>
              <a:t>**5)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DataBase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74" y="1876041"/>
            <a:ext cx="7253151" cy="461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66" y="931816"/>
            <a:ext cx="3313067" cy="8416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2ABB4A-79C4-4123-B103-F330846429A0}"/>
              </a:ext>
            </a:extLst>
          </p:cNvPr>
          <p:cNvSpPr/>
          <p:nvPr/>
        </p:nvSpPr>
        <p:spPr>
          <a:xfrm>
            <a:off x="5268686" y="1219201"/>
            <a:ext cx="2098765" cy="304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8C1EC3-C1DF-47AA-A164-435A2498417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367451" y="1330053"/>
            <a:ext cx="661851" cy="13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85C941-425E-471E-AE2B-1F0BC5167EC4}"/>
              </a:ext>
            </a:extLst>
          </p:cNvPr>
          <p:cNvSpPr txBox="1"/>
          <p:nvPr/>
        </p:nvSpPr>
        <p:spPr>
          <a:xfrm>
            <a:off x="8029302" y="1277193"/>
            <a:ext cx="416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link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DataBase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17E-9BE8-412D-9FFB-C246A01AA78D}"/>
              </a:ext>
            </a:extLst>
          </p:cNvPr>
          <p:cNvSpPr txBox="1"/>
          <p:nvPr/>
        </p:nvSpPr>
        <p:spPr>
          <a:xfrm>
            <a:off x="8081553" y="2143821"/>
            <a:ext cx="32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Gõ</a:t>
            </a:r>
            <a:r>
              <a:rPr lang="en-US" dirty="0"/>
              <a:t>: localhost:8888/</a:t>
            </a:r>
            <a:r>
              <a:rPr lang="en-US" dirty="0" err="1"/>
              <a:t>phpmyadmin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8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29397"/>
            <a:ext cx="7030528" cy="836761"/>
          </a:xfrm>
        </p:spPr>
        <p:txBody>
          <a:bodyPr/>
          <a:lstStyle/>
          <a:p>
            <a:r>
              <a:rPr lang="en-US" dirty="0"/>
              <a:t>6)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CSDL: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2C57F-5DC5-43A7-8A2C-78AEC348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5" y="1243396"/>
            <a:ext cx="9445947" cy="4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719</Words>
  <Application>Microsoft Office PowerPoint</Application>
  <PresentationFormat>Widescreen</PresentationFormat>
  <Paragraphs>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Ưu điểm Wordpress:</vt:lpstr>
      <vt:lpstr>Ưu điểm của WordPress:</vt:lpstr>
      <vt:lpstr>2) Cách tạo một website với WordPress</vt:lpstr>
      <vt:lpstr>3) Tạo Local Host cho máy tính của mình:</vt:lpstr>
      <vt:lpstr>4)Làm việc với Local Host, TẠO csdl</vt:lpstr>
      <vt:lpstr>Đây là các thư mục và các File của File Local Host.</vt:lpstr>
      <vt:lpstr>**5) Cách để truy cập vào DataBase.</vt:lpstr>
      <vt:lpstr>6)Cách tạo ra CSDL:</vt:lpstr>
      <vt:lpstr>Để tạo CSDL vào mục User --- Add user.</vt:lpstr>
      <vt:lpstr>PowerPoint Presentation</vt:lpstr>
      <vt:lpstr>Thành công. Trong Local Host đã có CSDL.</vt:lpstr>
      <vt:lpstr>7) Cài đặt mã nguồn WordPress vào LocalHost.</vt:lpstr>
      <vt:lpstr>PowerPoint Presentation</vt:lpstr>
      <vt:lpstr>PowerPoint Presentation</vt:lpstr>
      <vt:lpstr>Gõ “ localhost:8888/thachpham ”  để vào trang cấu hình wordpress</vt:lpstr>
      <vt:lpstr>PowerPoint Presentation</vt:lpstr>
      <vt:lpstr>PowerPoint Presentation</vt:lpstr>
      <vt:lpstr>Thông báo đã cài đặt thành công webSite WordPress.</vt:lpstr>
      <vt:lpstr>Đây là trang quản trị WebSite WordPress, đây là trang admin.</vt:lpstr>
      <vt:lpstr>6) Tổng quan WebSite WordPress.</vt:lpstr>
      <vt:lpstr>PowerPoint Presentation</vt:lpstr>
      <vt:lpstr>Trang quản trị của WebSite.</vt:lpstr>
      <vt:lpstr>7) Đăng một bài viết lên WebSite.</vt:lpstr>
      <vt:lpstr>4) Các bước để Post bài viết.</vt:lpstr>
      <vt:lpstr>Thêm hình ảnh vào trong bài đăng.</vt:lpstr>
      <vt:lpstr>PowerPoint Presentation</vt:lpstr>
      <vt:lpstr>Quay trở về trang chủ.</vt:lpstr>
      <vt:lpstr>Cách tạo menu: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60</cp:revision>
  <dcterms:created xsi:type="dcterms:W3CDTF">2024-09-09T06:33:12Z</dcterms:created>
  <dcterms:modified xsi:type="dcterms:W3CDTF">2024-12-12T04:56:58Z</dcterms:modified>
</cp:coreProperties>
</file>